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6" r:id="rId2"/>
  </p:sldIdLst>
  <p:sldSz cx="25203150" cy="18002250"/>
  <p:notesSz cx="9931400" cy="14363700"/>
  <p:defaultTextStyle>
    <a:defPPr>
      <a:defRPr lang="tr-TR"/>
    </a:defPPr>
    <a:lvl1pPr marL="0" algn="l" defTabSz="152092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60461" algn="l" defTabSz="152092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520922" algn="l" defTabSz="152092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281383" algn="l" defTabSz="152092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3041844" algn="l" defTabSz="152092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802304" algn="l" defTabSz="152092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562766" algn="l" defTabSz="152092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323226" algn="l" defTabSz="152092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6083688" algn="l" defTabSz="1520922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94964" autoAdjust="0"/>
  </p:normalViewPr>
  <p:slideViewPr>
    <p:cSldViewPr>
      <p:cViewPr varScale="1">
        <p:scale>
          <a:sx n="42" d="100"/>
          <a:sy n="42" d="100"/>
        </p:scale>
        <p:origin x="1812" y="72"/>
      </p:cViewPr>
      <p:guideLst>
        <p:guide orient="horz" pos="567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720679"/>
          </a:xfrm>
          <a:prstGeom prst="rect">
            <a:avLst/>
          </a:prstGeom>
        </p:spPr>
        <p:txBody>
          <a:bodyPr vert="horz" lIns="138824" tIns="69412" rIns="138824" bIns="69412" rtlCol="0"/>
          <a:lstStyle>
            <a:lvl1pPr algn="l">
              <a:defRPr sz="18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25495" y="0"/>
            <a:ext cx="4303607" cy="720679"/>
          </a:xfrm>
          <a:prstGeom prst="rect">
            <a:avLst/>
          </a:prstGeom>
        </p:spPr>
        <p:txBody>
          <a:bodyPr vert="horz" lIns="138824" tIns="69412" rIns="138824" bIns="69412" rtlCol="0"/>
          <a:lstStyle>
            <a:lvl1pPr algn="r">
              <a:defRPr sz="1800"/>
            </a:lvl1pPr>
          </a:lstStyle>
          <a:p>
            <a:fld id="{6C35B649-1A5F-439B-BC06-1C2BF060C755}" type="datetimeFigureOut">
              <a:rPr lang="tr-TR"/>
              <a:pPr/>
              <a:t>19.01.2022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573213" y="1795463"/>
            <a:ext cx="6784975" cy="4848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24" tIns="69412" rIns="138824" bIns="69412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3140" y="6912531"/>
            <a:ext cx="7945120" cy="5655707"/>
          </a:xfrm>
          <a:prstGeom prst="rect">
            <a:avLst/>
          </a:prstGeom>
        </p:spPr>
        <p:txBody>
          <a:bodyPr vert="horz" lIns="138824" tIns="69412" rIns="138824" bIns="69412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13643023"/>
            <a:ext cx="4303607" cy="720678"/>
          </a:xfrm>
          <a:prstGeom prst="rect">
            <a:avLst/>
          </a:prstGeom>
        </p:spPr>
        <p:txBody>
          <a:bodyPr vert="horz" lIns="138824" tIns="69412" rIns="138824" bIns="69412" rtlCol="0" anchor="b"/>
          <a:lstStyle>
            <a:lvl1pPr algn="l">
              <a:defRPr sz="18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25495" y="13643023"/>
            <a:ext cx="4303607" cy="720678"/>
          </a:xfrm>
          <a:prstGeom prst="rect">
            <a:avLst/>
          </a:prstGeom>
        </p:spPr>
        <p:txBody>
          <a:bodyPr vert="horz" lIns="138824" tIns="69412" rIns="138824" bIns="69412" rtlCol="0" anchor="b"/>
          <a:lstStyle>
            <a:lvl1pPr algn="r">
              <a:defRPr sz="1800"/>
            </a:lvl1pPr>
          </a:lstStyle>
          <a:p>
            <a:fld id="{BBA0C318-4EF1-4364-A8D4-F5E06EB8FB2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014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890237" y="5592368"/>
            <a:ext cx="21422678" cy="3858816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80473" y="10201275"/>
            <a:ext cx="17642205" cy="4600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60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20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8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41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02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62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323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83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BC6-E4C0-4B14-8760-95EC2A62FA03}" type="datetimeFigureOut">
              <a:rPr lang="tr-TR" smtClean="0"/>
              <a:pPr/>
              <a:t>19.01.2022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BC1A-37AE-4A84-ADDA-7F59FD2D9A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55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BC6-E4C0-4B14-8760-95EC2A62FA03}" type="datetimeFigureOut">
              <a:rPr lang="tr-TR" smtClean="0"/>
              <a:pPr/>
              <a:t>19.01.2022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BC1A-37AE-4A84-ADDA-7F59FD2D9A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51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8272284" y="720927"/>
            <a:ext cx="5670709" cy="1536025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60158" y="720927"/>
            <a:ext cx="16592074" cy="1536025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BC6-E4C0-4B14-8760-95EC2A62FA03}" type="datetimeFigureOut">
              <a:rPr lang="tr-TR" smtClean="0"/>
              <a:pPr/>
              <a:t>19.01.2022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BC1A-37AE-4A84-ADDA-7F59FD2D9A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9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BC6-E4C0-4B14-8760-95EC2A62FA03}" type="datetimeFigureOut">
              <a:rPr lang="tr-TR" smtClean="0"/>
              <a:pPr/>
              <a:t>19.01.2022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BC1A-37AE-4A84-ADDA-7F59FD2D9A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24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90875" y="11568115"/>
            <a:ext cx="21422678" cy="3575447"/>
          </a:xfrm>
        </p:spPr>
        <p:txBody>
          <a:bodyPr anchor="t"/>
          <a:lstStyle>
            <a:lvl1pPr algn="l">
              <a:defRPr sz="67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990875" y="7630124"/>
            <a:ext cx="21422678" cy="3937991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60461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52092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28138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304184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80230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56276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32322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608368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BC6-E4C0-4B14-8760-95EC2A62FA03}" type="datetimeFigureOut">
              <a:rPr lang="tr-TR" smtClean="0"/>
              <a:pPr/>
              <a:t>19.01.2022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BC1A-37AE-4A84-ADDA-7F59FD2D9A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94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60157" y="4200527"/>
            <a:ext cx="11131392" cy="11880653"/>
          </a:xfrm>
        </p:spPr>
        <p:txBody>
          <a:bodyPr/>
          <a:lstStyle>
            <a:lvl1pPr>
              <a:defRPr sz="4700"/>
            </a:lvl1pPr>
            <a:lvl2pPr>
              <a:defRPr sz="40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811601" y="4200527"/>
            <a:ext cx="11131392" cy="11880653"/>
          </a:xfrm>
        </p:spPr>
        <p:txBody>
          <a:bodyPr/>
          <a:lstStyle>
            <a:lvl1pPr>
              <a:defRPr sz="4700"/>
            </a:lvl1pPr>
            <a:lvl2pPr>
              <a:defRPr sz="40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BC6-E4C0-4B14-8760-95EC2A62FA03}" type="datetimeFigureOut">
              <a:rPr lang="tr-TR" smtClean="0"/>
              <a:pPr/>
              <a:t>19.01.2022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BC1A-37AE-4A84-ADDA-7F59FD2D9A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08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60158" y="4029672"/>
            <a:ext cx="11135768" cy="1679375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0461" indent="0">
              <a:buNone/>
              <a:defRPr sz="3300" b="1"/>
            </a:lvl2pPr>
            <a:lvl3pPr marL="1520922" indent="0">
              <a:buNone/>
              <a:defRPr sz="3000" b="1"/>
            </a:lvl3pPr>
            <a:lvl4pPr marL="2281383" indent="0">
              <a:buNone/>
              <a:defRPr sz="2700" b="1"/>
            </a:lvl4pPr>
            <a:lvl5pPr marL="3041844" indent="0">
              <a:buNone/>
              <a:defRPr sz="2700" b="1"/>
            </a:lvl5pPr>
            <a:lvl6pPr marL="3802304" indent="0">
              <a:buNone/>
              <a:defRPr sz="2700" b="1"/>
            </a:lvl6pPr>
            <a:lvl7pPr marL="4562766" indent="0">
              <a:buNone/>
              <a:defRPr sz="2700" b="1"/>
            </a:lvl7pPr>
            <a:lvl8pPr marL="5323226" indent="0">
              <a:buNone/>
              <a:defRPr sz="2700" b="1"/>
            </a:lvl8pPr>
            <a:lvl9pPr marL="6083688" indent="0">
              <a:buNone/>
              <a:defRPr sz="27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60158" y="5709047"/>
            <a:ext cx="11135768" cy="10372131"/>
          </a:xfr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12802854" y="4029672"/>
            <a:ext cx="11140142" cy="1679375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0461" indent="0">
              <a:buNone/>
              <a:defRPr sz="3300" b="1"/>
            </a:lvl2pPr>
            <a:lvl3pPr marL="1520922" indent="0">
              <a:buNone/>
              <a:defRPr sz="3000" b="1"/>
            </a:lvl3pPr>
            <a:lvl4pPr marL="2281383" indent="0">
              <a:buNone/>
              <a:defRPr sz="2700" b="1"/>
            </a:lvl4pPr>
            <a:lvl5pPr marL="3041844" indent="0">
              <a:buNone/>
              <a:defRPr sz="2700" b="1"/>
            </a:lvl5pPr>
            <a:lvl6pPr marL="3802304" indent="0">
              <a:buNone/>
              <a:defRPr sz="2700" b="1"/>
            </a:lvl6pPr>
            <a:lvl7pPr marL="4562766" indent="0">
              <a:buNone/>
              <a:defRPr sz="2700" b="1"/>
            </a:lvl7pPr>
            <a:lvl8pPr marL="5323226" indent="0">
              <a:buNone/>
              <a:defRPr sz="2700" b="1"/>
            </a:lvl8pPr>
            <a:lvl9pPr marL="6083688" indent="0">
              <a:buNone/>
              <a:defRPr sz="27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12802854" y="5709047"/>
            <a:ext cx="11140142" cy="10372131"/>
          </a:xfr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BC6-E4C0-4B14-8760-95EC2A62FA03}" type="datetimeFigureOut">
              <a:rPr lang="tr-TR" smtClean="0"/>
              <a:pPr/>
              <a:t>19.01.2022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BC1A-37AE-4A84-ADDA-7F59FD2D9A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70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BC6-E4C0-4B14-8760-95EC2A62FA03}" type="datetimeFigureOut">
              <a:rPr lang="tr-TR" smtClean="0"/>
              <a:pPr/>
              <a:t>19.01.2022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BC1A-37AE-4A84-ADDA-7F59FD2D9A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78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BC6-E4C0-4B14-8760-95EC2A62FA03}" type="datetimeFigureOut">
              <a:rPr lang="tr-TR" smtClean="0"/>
              <a:pPr/>
              <a:t>19.01.2022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BC1A-37AE-4A84-ADDA-7F59FD2D9A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7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60160" y="716756"/>
            <a:ext cx="8291662" cy="3050381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53731" y="716758"/>
            <a:ext cx="14089261" cy="15364422"/>
          </a:xfrm>
        </p:spPr>
        <p:txBody>
          <a:bodyPr/>
          <a:lstStyle>
            <a:lvl1pPr>
              <a:defRPr sz="5300"/>
            </a:lvl1pPr>
            <a:lvl2pPr>
              <a:defRPr sz="4700"/>
            </a:lvl2pPr>
            <a:lvl3pPr>
              <a:defRPr sz="40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260160" y="3767139"/>
            <a:ext cx="8291662" cy="12314041"/>
          </a:xfrm>
        </p:spPr>
        <p:txBody>
          <a:bodyPr/>
          <a:lstStyle>
            <a:lvl1pPr marL="0" indent="0">
              <a:buNone/>
              <a:defRPr sz="2300"/>
            </a:lvl1pPr>
            <a:lvl2pPr marL="760461" indent="0">
              <a:buNone/>
              <a:defRPr sz="2000"/>
            </a:lvl2pPr>
            <a:lvl3pPr marL="1520922" indent="0">
              <a:buNone/>
              <a:defRPr sz="1700"/>
            </a:lvl3pPr>
            <a:lvl4pPr marL="2281383" indent="0">
              <a:buNone/>
              <a:defRPr sz="1500"/>
            </a:lvl4pPr>
            <a:lvl5pPr marL="3041844" indent="0">
              <a:buNone/>
              <a:defRPr sz="1500"/>
            </a:lvl5pPr>
            <a:lvl6pPr marL="3802304" indent="0">
              <a:buNone/>
              <a:defRPr sz="1500"/>
            </a:lvl6pPr>
            <a:lvl7pPr marL="4562766" indent="0">
              <a:buNone/>
              <a:defRPr sz="1500"/>
            </a:lvl7pPr>
            <a:lvl8pPr marL="5323226" indent="0">
              <a:buNone/>
              <a:defRPr sz="1500"/>
            </a:lvl8pPr>
            <a:lvl9pPr marL="6083688" indent="0">
              <a:buNone/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BC6-E4C0-4B14-8760-95EC2A62FA03}" type="datetimeFigureOut">
              <a:rPr lang="tr-TR" smtClean="0"/>
              <a:pPr/>
              <a:t>19.01.2022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BC1A-37AE-4A84-ADDA-7F59FD2D9A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07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39994" y="12601575"/>
            <a:ext cx="15121890" cy="1487688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939994" y="1608534"/>
            <a:ext cx="15121890" cy="10801350"/>
          </a:xfrm>
        </p:spPr>
        <p:txBody>
          <a:bodyPr/>
          <a:lstStyle>
            <a:lvl1pPr marL="0" indent="0">
              <a:buNone/>
              <a:defRPr sz="5300"/>
            </a:lvl1pPr>
            <a:lvl2pPr marL="760461" indent="0">
              <a:buNone/>
              <a:defRPr sz="4700"/>
            </a:lvl2pPr>
            <a:lvl3pPr marL="1520922" indent="0">
              <a:buNone/>
              <a:defRPr sz="4000"/>
            </a:lvl3pPr>
            <a:lvl4pPr marL="2281383" indent="0">
              <a:buNone/>
              <a:defRPr sz="3300"/>
            </a:lvl4pPr>
            <a:lvl5pPr marL="3041844" indent="0">
              <a:buNone/>
              <a:defRPr sz="3300"/>
            </a:lvl5pPr>
            <a:lvl6pPr marL="3802304" indent="0">
              <a:buNone/>
              <a:defRPr sz="3300"/>
            </a:lvl6pPr>
            <a:lvl7pPr marL="4562766" indent="0">
              <a:buNone/>
              <a:defRPr sz="3300"/>
            </a:lvl7pPr>
            <a:lvl8pPr marL="5323226" indent="0">
              <a:buNone/>
              <a:defRPr sz="3300"/>
            </a:lvl8pPr>
            <a:lvl9pPr marL="6083688" indent="0">
              <a:buNone/>
              <a:defRPr sz="3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939994" y="14089262"/>
            <a:ext cx="15121890" cy="2112763"/>
          </a:xfrm>
        </p:spPr>
        <p:txBody>
          <a:bodyPr/>
          <a:lstStyle>
            <a:lvl1pPr marL="0" indent="0">
              <a:buNone/>
              <a:defRPr sz="2300"/>
            </a:lvl1pPr>
            <a:lvl2pPr marL="760461" indent="0">
              <a:buNone/>
              <a:defRPr sz="2000"/>
            </a:lvl2pPr>
            <a:lvl3pPr marL="1520922" indent="0">
              <a:buNone/>
              <a:defRPr sz="1700"/>
            </a:lvl3pPr>
            <a:lvl4pPr marL="2281383" indent="0">
              <a:buNone/>
              <a:defRPr sz="1500"/>
            </a:lvl4pPr>
            <a:lvl5pPr marL="3041844" indent="0">
              <a:buNone/>
              <a:defRPr sz="1500"/>
            </a:lvl5pPr>
            <a:lvl6pPr marL="3802304" indent="0">
              <a:buNone/>
              <a:defRPr sz="1500"/>
            </a:lvl6pPr>
            <a:lvl7pPr marL="4562766" indent="0">
              <a:buNone/>
              <a:defRPr sz="1500"/>
            </a:lvl7pPr>
            <a:lvl8pPr marL="5323226" indent="0">
              <a:buNone/>
              <a:defRPr sz="1500"/>
            </a:lvl8pPr>
            <a:lvl9pPr marL="6083688" indent="0">
              <a:buNone/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EBC6-E4C0-4B14-8760-95EC2A62FA03}" type="datetimeFigureOut">
              <a:rPr lang="tr-TR" smtClean="0"/>
              <a:pPr/>
              <a:t>19.01.2022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BC1A-37AE-4A84-ADDA-7F59FD2D9A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30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60158" y="720925"/>
            <a:ext cx="22682835" cy="3000375"/>
          </a:xfrm>
          <a:prstGeom prst="rect">
            <a:avLst/>
          </a:prstGeom>
        </p:spPr>
        <p:txBody>
          <a:bodyPr vert="horz" lIns="152092" tIns="76046" rIns="152092" bIns="76046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60158" y="4200527"/>
            <a:ext cx="22682835" cy="11880653"/>
          </a:xfrm>
          <a:prstGeom prst="rect">
            <a:avLst/>
          </a:prstGeom>
        </p:spPr>
        <p:txBody>
          <a:bodyPr vert="horz" lIns="152092" tIns="76046" rIns="152092" bIns="76046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1260158" y="16685421"/>
            <a:ext cx="5880735" cy="958453"/>
          </a:xfrm>
          <a:prstGeom prst="rect">
            <a:avLst/>
          </a:prstGeom>
        </p:spPr>
        <p:txBody>
          <a:bodyPr vert="horz" lIns="152092" tIns="76046" rIns="152092" bIns="7604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4EBC6-E4C0-4B14-8760-95EC2A62FA03}" type="datetimeFigureOut">
              <a:rPr lang="tr-TR" smtClean="0"/>
              <a:pPr/>
              <a:t>19.01.2022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611077" y="16685421"/>
            <a:ext cx="7980998" cy="958453"/>
          </a:xfrm>
          <a:prstGeom prst="rect">
            <a:avLst/>
          </a:prstGeom>
        </p:spPr>
        <p:txBody>
          <a:bodyPr vert="horz" lIns="152092" tIns="76046" rIns="152092" bIns="7604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8062258" y="16685421"/>
            <a:ext cx="5880735" cy="958453"/>
          </a:xfrm>
          <a:prstGeom prst="rect">
            <a:avLst/>
          </a:prstGeom>
        </p:spPr>
        <p:txBody>
          <a:bodyPr vert="horz" lIns="152092" tIns="76046" rIns="152092" bIns="7604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BBC1A-37AE-4A84-ADDA-7F59FD2D9A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50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20922" rtl="0" eaLnBrk="1" latinLnBrk="0" hangingPunct="1">
        <a:spcBef>
          <a:spcPct val="0"/>
        </a:spcBef>
        <a:buNone/>
        <a:defRPr sz="7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0346" indent="-570346" algn="l" defTabSz="1520922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1pPr>
      <a:lvl2pPr marL="1235749" indent="-475288" algn="l" defTabSz="1520922" rtl="0" eaLnBrk="1" latinLnBrk="0" hangingPunct="1">
        <a:spcBef>
          <a:spcPct val="20000"/>
        </a:spcBef>
        <a:buFont typeface="Arial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1901153" indent="-380231" algn="l" defTabSz="1520922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661613" indent="-380231" algn="l" defTabSz="152092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422074" indent="-380231" algn="l" defTabSz="1520922" rtl="0" eaLnBrk="1" latinLnBrk="0" hangingPunct="1">
        <a:spcBef>
          <a:spcPct val="20000"/>
        </a:spcBef>
        <a:buFont typeface="Arial" pitchFamily="34" charset="0"/>
        <a:buChar char="»"/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82535" indent="-380231" algn="l" defTabSz="152092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942996" indent="-380231" algn="l" defTabSz="152092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703457" indent="-380231" algn="l" defTabSz="152092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463918" indent="-380231" algn="l" defTabSz="1520922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52092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60461" algn="l" defTabSz="152092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0922" algn="l" defTabSz="152092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81383" algn="l" defTabSz="152092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844" algn="l" defTabSz="152092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02304" algn="l" defTabSz="152092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62766" algn="l" defTabSz="152092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23226" algn="l" defTabSz="152092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83688" algn="l" defTabSz="1520922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68362" y="804091"/>
            <a:ext cx="17490743" cy="67710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60954" tIns="30477" rIns="60954" bIns="30477" anchor="t">
            <a:spAutoFit/>
          </a:bodyPr>
          <a:lstStyle/>
          <a:p>
            <a:pPr algn="ctr"/>
            <a:r>
              <a:rPr lang="tr-TR" sz="4000" dirty="0">
                <a:latin typeface="Bookman Old Style"/>
                <a:cs typeface="Times New Roman" pitchFamily="18" charset="0"/>
              </a:rPr>
              <a:t>…………………….</a:t>
            </a:r>
          </a:p>
        </p:txBody>
      </p:sp>
      <p:pic>
        <p:nvPicPr>
          <p:cNvPr id="1026" name="Picture 2" descr="http://www.tubitak.gov.tr/sites/default/files/4006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65" y="445325"/>
            <a:ext cx="2332681" cy="252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54501" y="3600525"/>
            <a:ext cx="6599503" cy="369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0954" tIns="30477" rIns="60954" bIns="30477">
            <a:spAutoFit/>
          </a:bodyPr>
          <a:lstStyle/>
          <a:p>
            <a:pPr algn="ctr"/>
            <a:r>
              <a:rPr lang="tr-TR" sz="2000" b="1" dirty="0">
                <a:latin typeface="+mj-lt"/>
                <a:cs typeface="Times New Roman" pitchFamily="18" charset="0"/>
              </a:rPr>
              <a:t>Özet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4452894" y="2421570"/>
            <a:ext cx="4536504" cy="892546"/>
          </a:xfrm>
          <a:prstGeom prst="rect">
            <a:avLst/>
          </a:prstGeom>
        </p:spPr>
        <p:txBody>
          <a:bodyPr wrap="square" lIns="60954" tIns="30477" rIns="60954" bIns="30477" anchor="t">
            <a:spAutoFit/>
          </a:bodyPr>
          <a:lstStyle/>
          <a:p>
            <a:pPr algn="ctr"/>
            <a:r>
              <a:rPr lang="tr-TR" sz="2700" b="1" dirty="0">
                <a:latin typeface="+mj-lt"/>
                <a:cs typeface="Times New Roman" pitchFamily="18" charset="0"/>
              </a:rPr>
              <a:t>……………………..</a:t>
            </a:r>
          </a:p>
          <a:p>
            <a:pPr algn="ctr"/>
            <a:r>
              <a:rPr lang="tr-TR" sz="2700" b="1" dirty="0">
                <a:latin typeface="+mj-lt"/>
                <a:cs typeface="Times New Roman" pitchFamily="18" charset="0"/>
              </a:rPr>
              <a:t>Danışman Öğretmen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378588" y="2167937"/>
            <a:ext cx="4536504" cy="892546"/>
          </a:xfrm>
          <a:prstGeom prst="rect">
            <a:avLst/>
          </a:prstGeom>
        </p:spPr>
        <p:txBody>
          <a:bodyPr wrap="square" lIns="60954" tIns="30477" rIns="60954" bIns="30477" anchor="t">
            <a:spAutoFit/>
          </a:bodyPr>
          <a:lstStyle/>
          <a:p>
            <a:pPr algn="ctr"/>
            <a:r>
              <a:rPr lang="tr-TR" sz="2700" b="1" dirty="0">
                <a:solidFill>
                  <a:srgbClr val="000000"/>
                </a:solidFill>
                <a:latin typeface="Calibri"/>
                <a:cs typeface="Times New Roman" pitchFamily="18" charset="0"/>
              </a:rPr>
              <a:t>………..</a:t>
            </a:r>
          </a:p>
          <a:p>
            <a:pPr algn="ctr"/>
            <a:r>
              <a:rPr lang="tr-TR" sz="2700" b="1" dirty="0">
                <a:latin typeface="+mj-lt"/>
                <a:cs typeface="Times New Roman" pitchFamily="18" charset="0"/>
              </a:rPr>
              <a:t>Proje  Yürütücüsü</a:t>
            </a:r>
          </a:p>
        </p:txBody>
      </p:sp>
      <p:cxnSp>
        <p:nvCxnSpPr>
          <p:cNvPr id="10" name="Düz Bağlayıcı 9"/>
          <p:cNvCxnSpPr/>
          <p:nvPr/>
        </p:nvCxnSpPr>
        <p:spPr>
          <a:xfrm>
            <a:off x="16734834" y="4595875"/>
            <a:ext cx="0" cy="134063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kdörtgen 16"/>
          <p:cNvSpPr/>
          <p:nvPr/>
        </p:nvSpPr>
        <p:spPr>
          <a:xfrm>
            <a:off x="17440514" y="3600525"/>
            <a:ext cx="6804756" cy="369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0954" tIns="30477" rIns="60954" bIns="30477">
            <a:spAutoFit/>
          </a:bodyPr>
          <a:lstStyle/>
          <a:p>
            <a:pPr algn="ctr"/>
            <a:r>
              <a:rPr lang="tr-TR" sz="2000" b="1" dirty="0">
                <a:latin typeface="+mj-lt"/>
                <a:cs typeface="Times New Roman" pitchFamily="18" charset="0"/>
              </a:rPr>
              <a:t>Sonuçlar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8657005" y="3600525"/>
            <a:ext cx="7537892" cy="369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0954" tIns="30477" rIns="60954" bIns="30477">
            <a:spAutoFit/>
          </a:bodyPr>
          <a:lstStyle/>
          <a:p>
            <a:pPr algn="ctr"/>
            <a:r>
              <a:rPr lang="tr-TR" sz="2000" b="1" dirty="0">
                <a:latin typeface="+mj-lt"/>
                <a:cs typeface="Times New Roman" pitchFamily="18" charset="0"/>
              </a:rPr>
              <a:t>Kullanılan Materyaller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17522094" y="10329319"/>
            <a:ext cx="6804756" cy="369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0954" tIns="30477" rIns="60954" bIns="30477">
            <a:spAutoFit/>
          </a:bodyPr>
          <a:lstStyle/>
          <a:p>
            <a:pPr algn="ctr"/>
            <a:r>
              <a:rPr lang="tr-TR" sz="2000" b="1" dirty="0">
                <a:latin typeface="+mj-lt"/>
                <a:cs typeface="Times New Roman" pitchFamily="18" charset="0"/>
              </a:rPr>
              <a:t>Öneri ve Beklentiler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785930" y="12967260"/>
            <a:ext cx="6599503" cy="369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0954" tIns="30477" rIns="60954" bIns="30477">
            <a:spAutoFit/>
          </a:bodyPr>
          <a:lstStyle/>
          <a:p>
            <a:pPr algn="ctr"/>
            <a:r>
              <a:rPr lang="tr-TR" sz="2000" b="1" dirty="0">
                <a:latin typeface="+mj-lt"/>
                <a:cs typeface="Times New Roman" pitchFamily="18" charset="0"/>
              </a:rPr>
              <a:t>Konu Araştırması</a:t>
            </a:r>
          </a:p>
        </p:txBody>
      </p:sp>
      <p:sp>
        <p:nvSpPr>
          <p:cNvPr id="18" name="Dikdörtgen 17"/>
          <p:cNvSpPr/>
          <p:nvPr/>
        </p:nvSpPr>
        <p:spPr>
          <a:xfrm>
            <a:off x="774319" y="7464351"/>
            <a:ext cx="6599503" cy="369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0954" tIns="30477" rIns="60954" bIns="30477">
            <a:spAutoFit/>
          </a:bodyPr>
          <a:lstStyle/>
          <a:p>
            <a:pPr algn="ctr"/>
            <a:r>
              <a:rPr lang="tr-TR" sz="2000" b="1" dirty="0">
                <a:latin typeface="+mj-lt"/>
                <a:cs typeface="Times New Roman" pitchFamily="18" charset="0"/>
              </a:rPr>
              <a:t>Soru</a:t>
            </a:r>
          </a:p>
        </p:txBody>
      </p:sp>
      <p:sp>
        <p:nvSpPr>
          <p:cNvPr id="19" name="Dikdörtgen 18"/>
          <p:cNvSpPr/>
          <p:nvPr/>
        </p:nvSpPr>
        <p:spPr>
          <a:xfrm>
            <a:off x="854501" y="10716996"/>
            <a:ext cx="6599503" cy="369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0954" tIns="30477" rIns="60954" bIns="30477">
            <a:spAutoFit/>
          </a:bodyPr>
          <a:lstStyle/>
          <a:p>
            <a:pPr algn="ctr"/>
            <a:r>
              <a:rPr lang="tr-TR" sz="2000" b="1" dirty="0">
                <a:latin typeface="+mj-lt"/>
                <a:cs typeface="Times New Roman" pitchFamily="18" charset="0"/>
              </a:rPr>
              <a:t>Hipotez</a:t>
            </a:r>
          </a:p>
        </p:txBody>
      </p:sp>
      <p:sp>
        <p:nvSpPr>
          <p:cNvPr id="21" name="Dikdörtgen 20"/>
          <p:cNvSpPr/>
          <p:nvPr/>
        </p:nvSpPr>
        <p:spPr>
          <a:xfrm>
            <a:off x="8657004" y="4595875"/>
            <a:ext cx="7537892" cy="369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0954" tIns="30477" rIns="60954" bIns="30477">
            <a:spAutoFit/>
          </a:bodyPr>
          <a:lstStyle/>
          <a:p>
            <a:pPr algn="ctr"/>
            <a:r>
              <a:rPr lang="tr-TR" sz="2000" b="1" dirty="0">
                <a:latin typeface="+mj-lt"/>
                <a:cs typeface="Times New Roman" pitchFamily="18" charset="0"/>
              </a:rPr>
              <a:t>Uygulanan Prosedür</a:t>
            </a:r>
          </a:p>
        </p:txBody>
      </p:sp>
      <p:sp>
        <p:nvSpPr>
          <p:cNvPr id="22" name="Dikdörtgen 21"/>
          <p:cNvSpPr/>
          <p:nvPr/>
        </p:nvSpPr>
        <p:spPr>
          <a:xfrm>
            <a:off x="8719869" y="11012690"/>
            <a:ext cx="7537892" cy="369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0954" tIns="30477" rIns="60954" bIns="30477">
            <a:spAutoFit/>
          </a:bodyPr>
          <a:lstStyle/>
          <a:p>
            <a:pPr algn="ctr"/>
            <a:r>
              <a:rPr lang="tr-TR" sz="2000" b="1" dirty="0">
                <a:latin typeface="+mj-lt"/>
                <a:cs typeface="Times New Roman" pitchFamily="18" charset="0"/>
              </a:rPr>
              <a:t>Bulgular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17397459" y="15054389"/>
            <a:ext cx="6804755" cy="369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0954" tIns="30477" rIns="60954" bIns="30477">
            <a:spAutoFit/>
          </a:bodyPr>
          <a:lstStyle/>
          <a:p>
            <a:pPr algn="ctr"/>
            <a:r>
              <a:rPr lang="tr-TR" sz="2000" b="1" dirty="0">
                <a:latin typeface="+mj-lt"/>
                <a:cs typeface="Times New Roman" pitchFamily="18" charset="0"/>
              </a:rPr>
              <a:t>Kaynakça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17293431" y="15265072"/>
            <a:ext cx="7466148" cy="86177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tr-TR" sz="20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endParaRPr lang="tr-TR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8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8974" y="455927"/>
            <a:ext cx="2510933" cy="251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28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22</Words>
  <Application>Microsoft Office PowerPoint</Application>
  <PresentationFormat>Özel</PresentationFormat>
  <Paragraphs>15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Çetin KÖKSAL</dc:creator>
  <cp:lastModifiedBy>MK</cp:lastModifiedBy>
  <cp:revision>61</cp:revision>
  <dcterms:created xsi:type="dcterms:W3CDTF">2017-04-04T13:18:45Z</dcterms:created>
  <dcterms:modified xsi:type="dcterms:W3CDTF">2022-01-19T12:17:57Z</dcterms:modified>
</cp:coreProperties>
</file>